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gesh kayande" userId="c6fd734e262bdb62" providerId="LiveId" clId="{B5457390-C75F-48FF-8B65-74CCB15D5AC6}"/>
    <pc:docChg chg="custSel addSld modSld">
      <pc:chgData name="yogesh kayande" userId="c6fd734e262bdb62" providerId="LiveId" clId="{B5457390-C75F-48FF-8B65-74CCB15D5AC6}" dt="2023-08-25T18:17:57.809" v="1664" actId="680"/>
      <pc:docMkLst>
        <pc:docMk/>
      </pc:docMkLst>
      <pc:sldChg chg="modSp mod">
        <pc:chgData name="yogesh kayande" userId="c6fd734e262bdb62" providerId="LiveId" clId="{B5457390-C75F-48FF-8B65-74CCB15D5AC6}" dt="2023-08-25T17:44:28.477" v="738" actId="113"/>
        <pc:sldMkLst>
          <pc:docMk/>
          <pc:sldMk cId="628432367" sldId="257"/>
        </pc:sldMkLst>
        <pc:spChg chg="mod">
          <ac:chgData name="yogesh kayande" userId="c6fd734e262bdb62" providerId="LiveId" clId="{B5457390-C75F-48FF-8B65-74CCB15D5AC6}" dt="2023-08-25T17:44:28.477" v="738" actId="113"/>
          <ac:spMkLst>
            <pc:docMk/>
            <pc:sldMk cId="628432367" sldId="257"/>
            <ac:spMk id="3" creationId="{075AC765-6DDB-EB24-B39F-170B6EFF1B30}"/>
          </ac:spMkLst>
        </pc:spChg>
      </pc:sldChg>
      <pc:sldChg chg="addSp delSp modSp new mod">
        <pc:chgData name="yogesh kayande" userId="c6fd734e262bdb62" providerId="LiveId" clId="{B5457390-C75F-48FF-8B65-74CCB15D5AC6}" dt="2023-08-25T18:14:28.983" v="1527" actId="20577"/>
        <pc:sldMkLst>
          <pc:docMk/>
          <pc:sldMk cId="2547214360" sldId="258"/>
        </pc:sldMkLst>
        <pc:spChg chg="mod">
          <ac:chgData name="yogesh kayande" userId="c6fd734e262bdb62" providerId="LiveId" clId="{B5457390-C75F-48FF-8B65-74CCB15D5AC6}" dt="2023-08-25T17:52:52.718" v="772" actId="403"/>
          <ac:spMkLst>
            <pc:docMk/>
            <pc:sldMk cId="2547214360" sldId="258"/>
            <ac:spMk id="2" creationId="{3A01BB31-0118-E649-06D2-7190F01D79AF}"/>
          </ac:spMkLst>
        </pc:spChg>
        <pc:spChg chg="del mod">
          <ac:chgData name="yogesh kayande" userId="c6fd734e262bdb62" providerId="LiveId" clId="{B5457390-C75F-48FF-8B65-74CCB15D5AC6}" dt="2023-08-25T17:53:47.960" v="775"/>
          <ac:spMkLst>
            <pc:docMk/>
            <pc:sldMk cId="2547214360" sldId="258"/>
            <ac:spMk id="3" creationId="{640F2AF0-A2A3-7250-FCBE-47DC07491A59}"/>
          </ac:spMkLst>
        </pc:spChg>
        <pc:spChg chg="add mod">
          <ac:chgData name="yogesh kayande" userId="c6fd734e262bdb62" providerId="LiveId" clId="{B5457390-C75F-48FF-8B65-74CCB15D5AC6}" dt="2023-08-25T18:14:28.983" v="1527" actId="20577"/>
          <ac:spMkLst>
            <pc:docMk/>
            <pc:sldMk cId="2547214360" sldId="258"/>
            <ac:spMk id="6" creationId="{480C3D4A-60F2-BAD3-B689-DF0E03D8AD0E}"/>
          </ac:spMkLst>
        </pc:spChg>
        <pc:picChg chg="add mod">
          <ac:chgData name="yogesh kayande" userId="c6fd734e262bdb62" providerId="LiveId" clId="{B5457390-C75F-48FF-8B65-74CCB15D5AC6}" dt="2023-08-25T17:54:22.076" v="777" actId="14100"/>
          <ac:picMkLst>
            <pc:docMk/>
            <pc:sldMk cId="2547214360" sldId="258"/>
            <ac:picMk id="5" creationId="{0355BB65-4D79-4904-D3D5-2D956B1AB50B}"/>
          </ac:picMkLst>
        </pc:picChg>
      </pc:sldChg>
      <pc:sldChg chg="addSp delSp modSp new mod">
        <pc:chgData name="yogesh kayande" userId="c6fd734e262bdb62" providerId="LiveId" clId="{B5457390-C75F-48FF-8B65-74CCB15D5AC6}" dt="2023-08-25T18:17:44.739" v="1663" actId="404"/>
        <pc:sldMkLst>
          <pc:docMk/>
          <pc:sldMk cId="4102648500" sldId="259"/>
        </pc:sldMkLst>
        <pc:spChg chg="mod">
          <ac:chgData name="yogesh kayande" userId="c6fd734e262bdb62" providerId="LiveId" clId="{B5457390-C75F-48FF-8B65-74CCB15D5AC6}" dt="2023-08-25T18:04:02.211" v="1204" actId="14100"/>
          <ac:spMkLst>
            <pc:docMk/>
            <pc:sldMk cId="4102648500" sldId="259"/>
            <ac:spMk id="2" creationId="{5FE09706-99D2-10F1-A292-2F38E7E9B176}"/>
          </ac:spMkLst>
        </pc:spChg>
        <pc:spChg chg="del mod">
          <ac:chgData name="yogesh kayande" userId="c6fd734e262bdb62" providerId="LiveId" clId="{B5457390-C75F-48FF-8B65-74CCB15D5AC6}" dt="2023-08-25T18:06:15.843" v="1207"/>
          <ac:spMkLst>
            <pc:docMk/>
            <pc:sldMk cId="4102648500" sldId="259"/>
            <ac:spMk id="3" creationId="{19DFBDA1-A484-18EF-6C3C-9D8E28D2D630}"/>
          </ac:spMkLst>
        </pc:spChg>
        <pc:spChg chg="add mod">
          <ac:chgData name="yogesh kayande" userId="c6fd734e262bdb62" providerId="LiveId" clId="{B5457390-C75F-48FF-8B65-74CCB15D5AC6}" dt="2023-08-25T18:17:44.739" v="1663" actId="404"/>
          <ac:spMkLst>
            <pc:docMk/>
            <pc:sldMk cId="4102648500" sldId="259"/>
            <ac:spMk id="5" creationId="{56D23539-BDC0-A263-FCEA-036062060906}"/>
          </ac:spMkLst>
        </pc:spChg>
        <pc:picChg chg="add mod">
          <ac:chgData name="yogesh kayande" userId="c6fd734e262bdb62" providerId="LiveId" clId="{B5457390-C75F-48FF-8B65-74CCB15D5AC6}" dt="2023-08-25T18:07:33.571" v="1215" actId="14100"/>
          <ac:picMkLst>
            <pc:docMk/>
            <pc:sldMk cId="4102648500" sldId="259"/>
            <ac:picMk id="4" creationId="{D627F476-D3EC-155B-2332-719E0B36C5D6}"/>
          </ac:picMkLst>
        </pc:picChg>
      </pc:sldChg>
      <pc:sldChg chg="new">
        <pc:chgData name="yogesh kayande" userId="c6fd734e262bdb62" providerId="LiveId" clId="{B5457390-C75F-48FF-8B65-74CCB15D5AC6}" dt="2023-08-25T18:17:57.809" v="1664" actId="680"/>
        <pc:sldMkLst>
          <pc:docMk/>
          <pc:sldMk cId="47452035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3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4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07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78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08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32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86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96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20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05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5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22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9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9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68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7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70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0AC4CB-217E-4D68-A78E-816CC00ADDBE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8B3C9-3E5F-4935-BC36-E025E545D3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817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oregon.pressbooks.pub/mhccmajorsbio/chapter/4-9-the-endoplasmic-reticulu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BEC0-A76F-7F46-012C-EB0A40F3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607"/>
            <a:ext cx="9144000" cy="98659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Cell </a:t>
            </a:r>
            <a:endParaRPr lang="en-I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B255F-E858-AB46-307D-DC6BACCCE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752" y="1851101"/>
            <a:ext cx="9081247" cy="370253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organelles</a:t>
            </a:r>
          </a:p>
          <a:p>
            <a:pPr algn="l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By:-   Dr. Ravindra Pathre </a:t>
            </a:r>
          </a:p>
          <a:p>
            <a:pPr algn="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HOD, Assistant Professor Zoology,</a:t>
            </a:r>
          </a:p>
          <a:p>
            <a:pPr algn="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Mss College Ambad</a:t>
            </a:r>
          </a:p>
          <a:p>
            <a:pPr algn="r"/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0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56A1-9D4F-0421-682D-38D11E79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918"/>
          </a:xfrm>
        </p:spPr>
        <p:txBody>
          <a:bodyPr/>
          <a:lstStyle/>
          <a:p>
            <a:r>
              <a:rPr lang="en-IN" dirty="0"/>
              <a:t>Lysosome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F837-3960-C8E0-2C8A-7E041131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811" y="1323474"/>
            <a:ext cx="7229974" cy="4769165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lysosome is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membrane-bound cell    organelle that contains digestive enzymes</a:t>
            </a:r>
          </a:p>
          <a:p>
            <a:r>
              <a:rPr lang="en-US" sz="24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coined by Christian de Duve, a Belgian biologist in  1974.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level of the lumen lies between 4.5 and 5.0, which makes it quite acidic.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function of lysosomes is digestion and removal of waste. Cellular debris or foreign particles are pulled in to the cell through the process of endocytosis.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Lysosomes are known as Suicidal Bags as they tend to destroy the cell membrane with its digestive enzymes,  causing lysis of the cell  called autolysis.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8D96E-E38E-4BA9-EB36-23A98794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5" y="1540044"/>
            <a:ext cx="3652586" cy="41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E154-4CD4-CCB6-0659-AABA50CE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en-IN" dirty="0"/>
              <a:t>Mitochondria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46EBC-AA50-77C1-CD65-0EF60384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84" y="1203158"/>
            <a:ext cx="6902116" cy="497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Mitochondria are membrane-bound organelles present in the cytoplasm of all eukaryotic cells, that produce adenosine triphosphate (ATP), the main energy molecule used by the cell</a:t>
            </a:r>
            <a:r>
              <a:rPr lang="en-US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mitochondrion is a double-membraned, rod-shaped structure found in both plant and animal cell. Its size ranges from 0.5 to 1.0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micrometre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comprises an outer membrane, an inner membrane, and a gel-like material called the matrix.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membrane and the inner membrane are made of proteins and phospholipid layers separated by the intermembrane space.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membrane covers the surface of the mitochondrion and has a large number of special proteins known as porins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90F49-9865-EDC9-E2B5-29A2A6D3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1465730"/>
            <a:ext cx="4066674" cy="44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C9577-83B0-4B24-7FEA-EAC3B205434C}"/>
              </a:ext>
            </a:extLst>
          </p:cNvPr>
          <p:cNvSpPr txBox="1"/>
          <p:nvPr/>
        </p:nvSpPr>
        <p:spPr>
          <a:xfrm>
            <a:off x="927847" y="1250577"/>
            <a:ext cx="107173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 Regulates the metabolic activity of the cell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Promotes the growth of new cells and cell multiplication and helps in detoxifying ammonia in the liver cells.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Plays an important role in apoptosis or programmed cell death.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Responsible for building certain parts of the blood and various hormones like testosterone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oestrogen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maintaining an adequate concentration of calcium ions within the compartments of the cell.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involved in various cellular activities like cellular differentiation, cell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cell senescence, controlling the cell cycle and also in cell growth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11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97AB0-E8B1-BBFC-E4F8-7E34520F3ACF}"/>
              </a:ext>
            </a:extLst>
          </p:cNvPr>
          <p:cNvSpPr txBox="1"/>
          <p:nvPr/>
        </p:nvSpPr>
        <p:spPr>
          <a:xfrm>
            <a:off x="3415553" y="2237874"/>
            <a:ext cx="5217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u="sng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347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9553-C75E-1375-C17B-4C84247C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C765-6DDB-EB24-B39F-170B6EFF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438835"/>
            <a:ext cx="11308975" cy="4787152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Aerial"/>
              </a:rPr>
              <a:t>Anything having definite boundries called as cell. The study of structure and function of cell called as </a:t>
            </a:r>
            <a:r>
              <a:rPr lang="en-IN" sz="2400" b="1" dirty="0">
                <a:latin typeface="Aerial"/>
              </a:rPr>
              <a:t>cell biology</a:t>
            </a:r>
            <a:r>
              <a:rPr lang="en-IN" sz="2400" dirty="0">
                <a:latin typeface="Aerial"/>
              </a:rPr>
              <a:t>..</a:t>
            </a:r>
          </a:p>
          <a:p>
            <a:r>
              <a:rPr lang="en-IN" sz="2400" dirty="0">
                <a:latin typeface="Aerial"/>
              </a:rPr>
              <a:t>First dead cell seen by Robert Hooke in bark of wood in 1665 and live cell by Antonevan Leeuwenhoek in 1674.</a:t>
            </a:r>
          </a:p>
          <a:p>
            <a:r>
              <a:rPr lang="en-IN" sz="2400" dirty="0">
                <a:latin typeface="Aerial"/>
              </a:rPr>
              <a:t>Cell is structural and functional unit of each organism, individual cell carryout all processes like Glycolysis, TCA, replication transcription etc.</a:t>
            </a:r>
          </a:p>
          <a:p>
            <a:r>
              <a:rPr lang="en-IN" sz="2400" b="1" dirty="0" err="1">
                <a:latin typeface="Aerial"/>
              </a:rPr>
              <a:t>omnis</a:t>
            </a:r>
            <a:r>
              <a:rPr lang="en-IN" sz="2400" b="1" dirty="0">
                <a:latin typeface="Aerial"/>
              </a:rPr>
              <a:t> </a:t>
            </a:r>
            <a:r>
              <a:rPr lang="en-IN" sz="2400" b="1" dirty="0" err="1">
                <a:latin typeface="Aerial"/>
              </a:rPr>
              <a:t>cellulae</a:t>
            </a:r>
            <a:r>
              <a:rPr lang="en-IN" sz="2400" b="1" dirty="0">
                <a:latin typeface="Aerial"/>
              </a:rPr>
              <a:t> e </a:t>
            </a:r>
            <a:r>
              <a:rPr lang="en-IN" sz="2400" b="1" dirty="0" err="1">
                <a:latin typeface="Aerial"/>
              </a:rPr>
              <a:t>cellua</a:t>
            </a:r>
            <a:r>
              <a:rPr lang="en-IN" sz="2400" b="1" dirty="0">
                <a:latin typeface="Aerial"/>
              </a:rPr>
              <a:t> </a:t>
            </a:r>
            <a:r>
              <a:rPr lang="en-IN" sz="2400" dirty="0">
                <a:latin typeface="Aerial"/>
              </a:rPr>
              <a:t> All cells are produced from preexisting cells.</a:t>
            </a:r>
          </a:p>
          <a:p>
            <a:r>
              <a:rPr lang="en-IN" sz="2400" dirty="0">
                <a:latin typeface="Aerial"/>
              </a:rPr>
              <a:t>All daughter cells will have genetic material </a:t>
            </a:r>
            <a:r>
              <a:rPr lang="en-IN" sz="2400" dirty="0" err="1">
                <a:latin typeface="Aerial"/>
              </a:rPr>
              <a:t>eqivalent</a:t>
            </a:r>
            <a:r>
              <a:rPr lang="en-IN" sz="2400" dirty="0">
                <a:latin typeface="Aerial"/>
              </a:rPr>
              <a:t> to parental cell.</a:t>
            </a:r>
          </a:p>
          <a:p>
            <a:r>
              <a:rPr lang="en-IN" sz="2400" dirty="0">
                <a:latin typeface="Aerial"/>
              </a:rPr>
              <a:t> Cells are classified into two types on the basis of presence and absence of nucleus. </a:t>
            </a:r>
            <a:r>
              <a:rPr lang="en-IN" sz="2400" dirty="0" err="1">
                <a:latin typeface="Aerial"/>
              </a:rPr>
              <a:t>ie</a:t>
            </a:r>
            <a:r>
              <a:rPr lang="en-IN" sz="2400" dirty="0">
                <a:latin typeface="Aerial"/>
              </a:rPr>
              <a:t>.</a:t>
            </a:r>
          </a:p>
          <a:p>
            <a:pPr marL="0" indent="0">
              <a:buNone/>
            </a:pPr>
            <a:r>
              <a:rPr lang="en-IN" sz="2400" b="1" dirty="0">
                <a:latin typeface="Aerial"/>
              </a:rPr>
              <a:t>Prokaryotic cell </a:t>
            </a:r>
            <a:r>
              <a:rPr lang="en-IN" sz="2400" dirty="0">
                <a:latin typeface="Aerial"/>
              </a:rPr>
              <a:t>and </a:t>
            </a:r>
            <a:r>
              <a:rPr lang="en-IN" sz="2400" b="1" dirty="0">
                <a:latin typeface="Aerial"/>
              </a:rPr>
              <a:t>Eukaryotic cell</a:t>
            </a:r>
          </a:p>
          <a:p>
            <a:endParaRPr lang="en-IN" sz="24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843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BB31-0118-E649-06D2-7190F01D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Structure of Prokaryotic cell</a:t>
            </a:r>
            <a:endParaRPr lang="en-IN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5BB65-4D79-4904-D3D5-2D956B1AB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8" y="1690688"/>
            <a:ext cx="5008295" cy="4330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C3D4A-60F2-BAD3-B689-DF0E03D8AD0E}"/>
              </a:ext>
            </a:extLst>
          </p:cNvPr>
          <p:cNvSpPr txBox="1"/>
          <p:nvPr/>
        </p:nvSpPr>
        <p:spPr>
          <a:xfrm>
            <a:off x="5582653" y="1690688"/>
            <a:ext cx="60349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Lacks Membrane bound Nucleus, instead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Nucleoid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present. They are unicellular organisms.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is made up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peptidoglycan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Flagella for movement and pilli, mesosome and plasmid Cosmid ribosomes are present.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prokaryotes divided into two types EUBACTERIA  and ARCHEBACTERIA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72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9706-99D2-10F1-A292-2F38E7E9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r>
              <a:rPr lang="en-US" dirty="0"/>
              <a:t> Structure of Eukaryotic cell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27F476-D3EC-155B-2332-719E0B36C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59" y="1347538"/>
            <a:ext cx="4894729" cy="5145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23539-BDC0-A263-FCEA-036062060906}"/>
              </a:ext>
            </a:extLst>
          </p:cNvPr>
          <p:cNvSpPr txBox="1"/>
          <p:nvPr/>
        </p:nvSpPr>
        <p:spPr>
          <a:xfrm>
            <a:off x="5499847" y="1801906"/>
            <a:ext cx="63739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well developed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surrounded by Nuclear membrane. Eukaryotes may unicellular or multicellular organisms.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have cell wall in plant cell but absent in animal cell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consist organelles like nucleus, E.R., mitochondria, chloroplast, Golgi apparatus, lysosomes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0264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B926-78E4-B705-44D8-BF4D214E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>
            <a:normAutofit fontScale="90000"/>
          </a:bodyPr>
          <a:lstStyle/>
          <a:p>
            <a:r>
              <a:rPr lang="en-US" dirty="0"/>
              <a:t>Cell Organelles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F074-145D-956A-91D1-52B22003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dirty="0"/>
              <a:t> Organelles are membrane bound structure that carryout specific activities for cell.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Cell Membrane (Plasma membrane)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Nucleus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Endoplasmic reticulum (ER)	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Golgi apparatus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Lysosome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Mitochondria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452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4FD-023D-48AD-D71A-9BE46548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</p:spPr>
        <p:txBody>
          <a:bodyPr/>
          <a:lstStyle/>
          <a:p>
            <a:r>
              <a:rPr lang="en-IN" dirty="0"/>
              <a:t>1. Cell Membrane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3CEB5C-38FD-DBBE-FFE2-0BD98E27D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57" y="1537879"/>
            <a:ext cx="4992161" cy="3262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FF3AB-89A3-3D06-D809-EF141671CA12}"/>
              </a:ext>
            </a:extLst>
          </p:cNvPr>
          <p:cNvSpPr txBox="1"/>
          <p:nvPr/>
        </p:nvSpPr>
        <p:spPr>
          <a:xfrm>
            <a:off x="5177118" y="1842247"/>
            <a:ext cx="65890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term cell membrane coined by C. Nageli and C. Cramer in 1855.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It is triple layered biological membrane separating the interior of a cell from the outside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Plasma membrane chemically composed by lipids, proteins and  Carbohydrates.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It gives structural support to cell and also help in communication, transport ,recognition.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It provide docking sites for various enzymes.</a:t>
            </a:r>
          </a:p>
          <a:p>
            <a:r>
              <a:rPr lang="en-I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A6D2-047D-F4D0-1813-9CD4DDF5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IN" dirty="0"/>
              <a:t> Nucleus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FF32D6-D13F-932E-8BB6-B9C3204C6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6" y="1807509"/>
            <a:ext cx="4368521" cy="3463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88859-9D6C-60BC-B296-A372EAE74222}"/>
                  </a:ext>
                </a:extLst>
              </p:cNvPr>
              <p:cNvSpPr txBox="1"/>
              <p:nvPr/>
            </p:nvSpPr>
            <p:spPr>
              <a:xfrm>
                <a:off x="4901609" y="1781175"/>
                <a:ext cx="6602819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/>
                  <a:t>Nucleus is discovered by Robert brown in 1831.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/>
                  <a:t>Average diameter of nucleus is 6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sz="2400" dirty="0"/>
                  <a:t>m, which occupies around 10% of cell volume.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It is engirdled by a nuclear envelope consist of nuclear pore for for transport.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membrane distinguishes the cytoplasm from the contents of the nucleus</a:t>
                </a:r>
                <a:endParaRPr lang="en-I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400" dirty="0"/>
                  <a:t>Nucleus is the genetic control centre of a eukaryotic cell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 stores  the cell’s hereditary material or the DNA and carryout its replication.</a:t>
                </a:r>
                <a:endParaRPr lang="en-IN" sz="24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88859-9D6C-60BC-B296-A372EAE74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609" y="1781175"/>
                <a:ext cx="6602819" cy="4431983"/>
              </a:xfrm>
              <a:prstGeom prst="rect">
                <a:avLst/>
              </a:prstGeom>
              <a:blipFill>
                <a:blip r:embed="rId3"/>
                <a:stretch>
                  <a:fillRect l="-1200" t="-1100" r="-11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52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D4C1-2D60-950A-FD3D-30B86B25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/>
              <a:t>Endoplasmic reticulum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7A5891-3DB9-9945-3FF9-776A49FCB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695" y="2093495"/>
            <a:ext cx="4320752" cy="34197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6C555-DC84-01C8-BE58-B88551DC3E7B}"/>
              </a:ext>
            </a:extLst>
          </p:cNvPr>
          <p:cNvSpPr txBox="1"/>
          <p:nvPr/>
        </p:nvSpPr>
        <p:spPr>
          <a:xfrm>
            <a:off x="5042647" y="1900989"/>
            <a:ext cx="64545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endoplasmic reticulum (ER) was discovered by Keith R. Porter and Thomson in 1945.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ndoplasmic Reticulum is a complex network of tubular membranes exclusively present in the cytoplasm of the eukaryotic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divided into two types on the basis appearance of  ribosomes on membrane.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Smooth ER is responsible for the synthesis of essential lipids such as phospholipids and cholesterol.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the functions of rough ER is associated with protein synthesis and protein folding.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4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E7D8-B176-C908-B7AD-2D88D5CD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</p:spPr>
        <p:txBody>
          <a:bodyPr/>
          <a:lstStyle/>
          <a:p>
            <a:r>
              <a:rPr lang="en-IN" dirty="0"/>
              <a:t>Golgi apparatus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D51AC8-B5BE-3BA8-C709-5FF18806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495" y="1780674"/>
            <a:ext cx="3914775" cy="377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E60693-1C3A-46E2-EB7F-5E212EDDFCEC}"/>
              </a:ext>
            </a:extLst>
          </p:cNvPr>
          <p:cNvSpPr txBox="1"/>
          <p:nvPr/>
        </p:nvSpPr>
        <p:spPr>
          <a:xfrm>
            <a:off x="5871411" y="1780674"/>
            <a:ext cx="57510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Golgi apparatus, also called Golgi complex or Golgi body, membrane-bound organelle of eukaryotic cells and its 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discovered </a:t>
            </a:r>
            <a:r>
              <a:rPr lang="en-IN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IN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Camillo </a:t>
            </a:r>
            <a:r>
              <a:rPr lang="en-IN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Golgi  in 1898.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made up of a series of flattened, stacked pouches called cisternae.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Golgi apparatus is responsible for transporting, modifying, and packaging proteins and lipids into vesicles for delivery to targeted destinations.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335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1378</TotalTime>
  <Words>917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Aerial</vt:lpstr>
      <vt:lpstr>Arial</vt:lpstr>
      <vt:lpstr>Bookman Old Style</vt:lpstr>
      <vt:lpstr>Cambria Math</vt:lpstr>
      <vt:lpstr>Century Gothic</vt:lpstr>
      <vt:lpstr>Google Sans</vt:lpstr>
      <vt:lpstr>Poppins</vt:lpstr>
      <vt:lpstr>Tahoma</vt:lpstr>
      <vt:lpstr>Times New Roman</vt:lpstr>
      <vt:lpstr>Wingdings 3</vt:lpstr>
      <vt:lpstr>Ion</vt:lpstr>
      <vt:lpstr>Introduction to Cell </vt:lpstr>
      <vt:lpstr> Introduction</vt:lpstr>
      <vt:lpstr>Structure of Prokaryotic cell</vt:lpstr>
      <vt:lpstr> Structure of Eukaryotic cell</vt:lpstr>
      <vt:lpstr>Cell Organelles </vt:lpstr>
      <vt:lpstr>1. Cell Membrane</vt:lpstr>
      <vt:lpstr> Nucleus</vt:lpstr>
      <vt:lpstr>Endoplasmic reticulum</vt:lpstr>
      <vt:lpstr>Golgi apparatus</vt:lpstr>
      <vt:lpstr>Lysosome</vt:lpstr>
      <vt:lpstr>Mitochondria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Cell Biology</dc:title>
  <dc:creator>yogesh kayande</dc:creator>
  <cp:lastModifiedBy>yogesh kayande</cp:lastModifiedBy>
  <cp:revision>26</cp:revision>
  <dcterms:created xsi:type="dcterms:W3CDTF">2023-08-25T06:33:23Z</dcterms:created>
  <dcterms:modified xsi:type="dcterms:W3CDTF">2024-07-12T10:40:23Z</dcterms:modified>
</cp:coreProperties>
</file>